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292080" y="2492896"/>
            <a:ext cx="3384376" cy="3744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Компанеец Ксения Михайловна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МБДОУ «Детский сад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№ </a:t>
            </a:r>
            <a:r>
              <a:rPr lang="ru-RU" b="1" dirty="0" smtClean="0">
                <a:solidFill>
                  <a:schemeClr val="tx1"/>
                </a:solidFill>
              </a:rPr>
              <a:t>37»с. Суражевка АГО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К.М Комп\a6fa9c9d-c1d8-4983-aa03-f3030c48d4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39010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Мой педагогический опыт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9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22438" y="188640"/>
            <a:ext cx="5970494" cy="4320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 выступлением  танца «Топ–топ по паркету»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К.М Комп\фото ксюша\f81f08e5-5eea-4af9-ab69-22018bdea1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50405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Новогодние утренники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К.М Комп\фото ксюша\504e7cda-e9f1-443e-84de-f190de3bfd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новый нод 2019\IMG-20190115-WA00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.М Комп\фото ксюша\35f1f585-17c1-489e-9cf6-326984d88fb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ый нод 2019\IMG-20190117-WA01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новый нод 2019\IMG-20190118-WA00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овый нод 2019\IMG-20190118-WA00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вый нод 2019\IMG-20190115-WA0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576064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Святочные колядки.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User\Desktop\К.М Комп\фото ксюша\d050f6c1-4557-4686-a5d0-86bbfd25d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399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К.М Комп\фото ксюша\887304d5-aa39-4292-8cee-96b4d353adb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76056" y="332657"/>
            <a:ext cx="3816424" cy="2880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Выступление на  </a:t>
            </a:r>
            <a:r>
              <a:rPr lang="ru-RU" b="1" dirty="0">
                <a:solidFill>
                  <a:schemeClr val="tx1"/>
                </a:solidFill>
              </a:rPr>
              <a:t>городском методическом объединении для педагогов Артемовского городского </a:t>
            </a:r>
            <a:r>
              <a:rPr lang="ru-RU" b="1" dirty="0" smtClean="0">
                <a:solidFill>
                  <a:schemeClr val="tx1"/>
                </a:solidFill>
              </a:rPr>
              <a:t>округа.</a:t>
            </a:r>
          </a:p>
          <a:p>
            <a:r>
              <a:rPr lang="ru-RU" b="1" dirty="0">
                <a:solidFill>
                  <a:schemeClr val="tx1"/>
                </a:solidFill>
              </a:rPr>
              <a:t>«Растим патриотов России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Исполнение песни «Идёт солдат по городу»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К.М Комп\фото ксюша\2d9e48ce-94d2-4863-be96-a998fceb7d7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1"/>
            <a:ext cx="5148064" cy="33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.М Комп\фото ксюша\59b6c7c7-5b9d-4684-bb7a-deb124f23f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46" y="3573961"/>
            <a:ext cx="3762102" cy="31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К.М Комп\фото ксюша\e97ece35-7998-4f84-8893-d9fdb67186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2880320" cy="33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новый нод 2019\IMG-20190115-WA01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Актерское мастерство выступление дедом морозом, козой – дерезой.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К.М Комп\фото ксюша\9561d5b9-5a88-4d59-8580-8fe892b5e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28392" cy="4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.М Комп\фото ксюша\8c4caff5-b9e2-4cc7-8f29-1bfe3b8be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799"/>
            <a:ext cx="3744416" cy="4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260647"/>
            <a:ext cx="6877316" cy="8640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Активно принимаю участие в оформлении музыкального зала.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Предлагаю креативные идеи для воплощения в жизнь.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К.М Комп\фото ксюша\d2323aff-0bd5-4f56-95f3-d07c18d735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444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.М Комп\фото ксюша\32077d12-7d3c-4ab6-839d-d2e948c498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412776"/>
            <a:ext cx="37804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476673"/>
            <a:ext cx="8280920" cy="43204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Дети……..музыка……это смысл моей любимой работы.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К.М Комп\фото ксюша\1035a29f-58ae-466e-a093-202aa07ca1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420888"/>
            <a:ext cx="8208912" cy="1785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3024337" cy="15695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 музыкальных пауз с участниками городского методического объединения.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К.М Комп\фото ксюша\1e3b9970-f98e-4a5b-8dae-2b6d8c12336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6" y="0"/>
            <a:ext cx="429416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.М Комп\фото ксюша\7039abf6-6fb0-4266-8c07-a75aee90e3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28903"/>
            <a:ext cx="4860032" cy="32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.М Комп\фото ксюша\17184010-e141-47df-8cd0-485a2bda063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36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К.М Комп\фото ксюша\39703315-bd85-4295-aea2-04f4d6d9aa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4607510"/>
            <a:ext cx="3744416" cy="1629801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частие </a:t>
            </a:r>
            <a:r>
              <a:rPr lang="ru-RU" b="1" dirty="0">
                <a:solidFill>
                  <a:schemeClr val="tx1"/>
                </a:solidFill>
              </a:rPr>
              <a:t>в конкурсе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Ах, мама, мамочка</a:t>
            </a:r>
            <a:r>
              <a:rPr lang="ru-RU" b="1" dirty="0" smtClean="0">
                <a:solidFill>
                  <a:schemeClr val="tx1"/>
                </a:solidFill>
              </a:rPr>
              <a:t>!»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Клуб «Любава»  с. Суражевка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К.М Комп\фото ксюша\bc7f60f6-1984-43f9-aed3-e65fe557246b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9841"/>
            <a:ext cx="3707904" cy="26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.М Комп\фото ксюша\1b7b87d4-f051-4349-ae04-1b24e1244e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" y="0"/>
            <a:ext cx="7524328" cy="41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50405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Праздник осени.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К.М Комп\фото ксюша\12662ad0-9f03-46d9-a865-c4e6bb522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К.М Комп\фото ксюша\b22bb89d-7600-49e9-99d3-2c5b7a6680b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.М Комп\фото ксюша\e430244a-b48a-42b5-baf4-84c268614f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6284168" cy="122413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Воспитанники старшей группы  перед выступлением сценки «Бабушки - старушки» клуб «Любава»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К.М Комп\фото ксюша\0b02bc5c-a1cb-4728-9666-3741664639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139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педагогический опыт</dc:title>
  <dc:creator>User</dc:creator>
  <cp:lastModifiedBy>User</cp:lastModifiedBy>
  <cp:revision>11</cp:revision>
  <dcterms:created xsi:type="dcterms:W3CDTF">2019-01-23T01:16:29Z</dcterms:created>
  <dcterms:modified xsi:type="dcterms:W3CDTF">2019-01-23T05:01:40Z</dcterms:modified>
</cp:coreProperties>
</file>