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0" r:id="rId3"/>
    <p:sldId id="272" r:id="rId4"/>
    <p:sldId id="288" r:id="rId5"/>
    <p:sldId id="275" r:id="rId6"/>
    <p:sldId id="276" r:id="rId7"/>
    <p:sldId id="273" r:id="rId8"/>
    <p:sldId id="277" r:id="rId9"/>
    <p:sldId id="261" r:id="rId10"/>
    <p:sldId id="262" r:id="rId11"/>
    <p:sldId id="265" r:id="rId12"/>
    <p:sldId id="259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80220">
            <a:off x="1176058" y="1341546"/>
            <a:ext cx="4540741" cy="2735635"/>
          </a:xfrm>
        </p:spPr>
        <p:txBody>
          <a:bodyPr/>
          <a:lstStyle>
            <a:lvl1pPr>
              <a:defRPr b="1">
                <a:solidFill>
                  <a:srgbClr val="FF0066"/>
                </a:solidFill>
                <a:latin typeface="Century" panose="020406040505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293096"/>
            <a:ext cx="4824536" cy="1536576"/>
          </a:xfrm>
        </p:spPr>
        <p:txBody>
          <a:bodyPr/>
          <a:lstStyle>
            <a:lvl1pPr marL="0" indent="0" algn="ctr">
              <a:buNone/>
              <a:defRPr>
                <a:solidFill>
                  <a:srgbClr val="9933FF"/>
                </a:solidFill>
                <a:latin typeface="Constantia" panose="0203060205030603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B5B9-AAEE-4398-B25B-1AFDE9FD28A6}" type="datetimeFigureOut">
              <a:rPr lang="ru-RU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2BCE-4784-4689-A02B-6E35F9F131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A144-3638-4C69-B70D-93EE9C136527}" type="datetimeFigureOut">
              <a:rPr lang="ru-RU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D42F-ABAE-4A2B-B748-877F72011CC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7078-EB12-4D1F-8906-37E5FFCD699D}" type="datetimeFigureOut">
              <a:rPr lang="ru-RU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61B8-0802-4163-B3F6-96E836FD620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BEF4-A69E-44C2-B8C3-707AD6D5D234}" type="datetimeFigureOut">
              <a:rPr lang="ru-RU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FB16-2135-4296-B039-3553C1EB61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81128"/>
            <a:ext cx="6984777" cy="1440160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FF00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212976"/>
            <a:ext cx="5760640" cy="115212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933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2D37-9894-4DA6-8E40-4E00E6E6AEC9}" type="datetimeFigureOut">
              <a:rPr lang="ru-RU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FDEA-EEC0-4801-BF2A-DD0F19FF40C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4B97-BC3E-42F3-BAE1-0F24D342FD14}" type="datetimeFigureOut">
              <a:rPr lang="ru-RU"/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3AA5-F06B-4EDC-AAD8-9852F913B9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37418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743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743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998F-F56C-49CA-BB04-4BAC9ACEAFDC}" type="datetimeFigureOut">
              <a:rPr lang="ru-RU"/>
              <a:t>12.02.2024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CCF9-5515-40F8-BF6C-5C6D0AC01A1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235D-3CFD-4AA5-A99C-2E98D783BD7E}" type="datetimeFigureOut">
              <a:rPr lang="ru-RU"/>
              <a:t>12.02.2024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C145-0DAF-41A3-A27B-282C53197B6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5D6C-083F-4AED-8AAE-5404CC53184D}" type="datetimeFigureOut">
              <a:rPr lang="ru-RU"/>
              <a:t>12.02.2024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CF1A-4324-4475-9A37-988D375015F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908720"/>
            <a:ext cx="2520280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836713"/>
            <a:ext cx="4464496" cy="52565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988841"/>
            <a:ext cx="2736304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74CD-4C14-4AC2-9B4A-EDD475446BE5}" type="datetimeFigureOut">
              <a:rPr lang="ru-RU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18EE-EF54-43B7-8FBE-434FA702B85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39752" y="980727"/>
            <a:ext cx="4464496" cy="3600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2FA8-3A40-4D15-85CE-FD17E4321FD5}" type="datetimeFigureOut">
              <a:rPr lang="ru-RU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1C3F-D6DD-401B-87EF-9FD3DFFD2C9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8" y="765175"/>
            <a:ext cx="7489825" cy="79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27088" y="1700213"/>
            <a:ext cx="7489825" cy="4392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BF0AAA-92E3-4922-9A03-05FE6D201F59}" type="datetimeFigureOut">
              <a:rPr lang="ru-RU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317D2-9236-4769-A7DC-B8A3491FF7A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600CC"/>
          </a:solidFill>
          <a:latin typeface="Century" panose="020406040505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anose="020406040505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anose="020406040505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anose="020406040505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anose="020406040505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anose="020406040505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anose="020406040505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anose="020406040505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anose="020406040505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27088" y="1428750"/>
            <a:ext cx="7489825" cy="1714500"/>
          </a:xfrm>
        </p:spPr>
        <p:txBody>
          <a:bodyPr/>
          <a:lstStyle/>
          <a:p>
            <a:pPr eaLnBrk="1" hangingPunct="1"/>
            <a:r>
              <a:rPr lang="ru-RU" sz="8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Пейп -арт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827088" y="2857500"/>
            <a:ext cx="7489825" cy="32353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Нетрадиционная техника</a:t>
            </a:r>
          </a:p>
          <a:p>
            <a:pPr marL="0" indent="0" algn="ctr" eaLnBrk="1" hangingPunct="1">
              <a:buFontTx/>
              <a:buNone/>
            </a:pP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4869160"/>
            <a:ext cx="310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Подготовила: </a:t>
            </a:r>
          </a:p>
          <a:p>
            <a:r>
              <a:rPr lang="ru-RU" b="1" dirty="0" smtClean="0"/>
              <a:t>Ивлева Наталья Николаевна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980728"/>
            <a:ext cx="7461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/>
              <a:t>«Детский сад №37»</a:t>
            </a:r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. </a:t>
            </a:r>
            <a:r>
              <a:rPr lang="ru-RU" b="1" dirty="0"/>
              <a:t>Суражевка Артёмовского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original (3).jpg"/>
          <p:cNvPicPr>
            <a:picLocks noChangeAspect="1"/>
          </p:cNvPicPr>
          <p:nvPr/>
        </p:nvPicPr>
        <p:blipFill>
          <a:blip r:embed="rId2" cstate="print"/>
          <a:srcRect r="7185"/>
          <a:stretch>
            <a:fillRect/>
          </a:stretch>
        </p:blipFill>
        <p:spPr bwMode="auto">
          <a:xfrm>
            <a:off x="1071538" y="2143116"/>
            <a:ext cx="2786082" cy="1795459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Рисунок 5" descr="original (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3009902" cy="1881189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Рисунок 6" descr="original (6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2357454" cy="1999877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5" name="Рисунок 7" descr="original (7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4752"/>
            <a:ext cx="3266215" cy="2078119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4" descr="original (9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357562"/>
            <a:ext cx="4237038" cy="2733675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714356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делаем контур из нитей-салфеток, затем заполняем рисунок цветными нитями и декорируем фон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rcRect r="13985"/>
          <a:stretch>
            <a:fillRect/>
          </a:stretch>
        </p:blipFill>
        <p:spPr>
          <a:xfrm>
            <a:off x="1000100" y="785794"/>
            <a:ext cx="221457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Рисунок 7" descr="podelki_017_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857250"/>
            <a:ext cx="1744662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Рисунок 9" descr="sy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14686"/>
            <a:ext cx="3000375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827088" y="1000125"/>
            <a:ext cx="7489825" cy="50927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Создание работ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технике «пейп-арт» позволяет: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Обучать простейшему сенсорному анализу;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Развивать мелкую моторику;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Обеспечивать правильное восприятие трудовых процессов;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Преодолевать неуверенность и страх перед незнакомым делом;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Воспитывать бережное отношение  к предметам и игрушкам, как результатам труда: своего и взрослых;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Развивать творческую активность.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28688" y="1285861"/>
            <a:ext cx="7489825" cy="1928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Желаю творческих успехов.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3" name="Рисунок 2" descr="100858626_large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357562"/>
            <a:ext cx="3857652" cy="256748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785926"/>
            <a:ext cx="5929354" cy="3214710"/>
          </a:xfrm>
          <a:noFill/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Что такое</a:t>
            </a:r>
            <a:br>
              <a:rPr lang="ru-RU" sz="6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«ПЕЙП-АРТ»</a:t>
            </a:r>
            <a:br>
              <a:rPr lang="ru-RU" sz="6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05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?</a:t>
            </a:r>
            <a:endParaRPr lang="ru-RU" sz="105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71438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Название </a:t>
            </a:r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</a:t>
            </a:r>
            <a:r>
              <a:rPr lang="ru-RU" sz="3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пейп-арт</a:t>
            </a:r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» </a:t>
            </a:r>
            <a:r>
              <a:rPr lang="ru-RU" sz="3200" dirty="0" smtClean="0">
                <a:latin typeface="Arial Black" panose="020B0A04020102020204" pitchFamily="34" charset="0"/>
              </a:rPr>
              <a:t>произошло от английского словосочетания </a:t>
            </a:r>
            <a:r>
              <a:rPr lang="en-US" sz="3200" dirty="0" smtClean="0">
                <a:latin typeface="Arial Black" panose="020B0A04020102020204" pitchFamily="34" charset="0"/>
              </a:rPr>
              <a:t>Paper Art</a:t>
            </a:r>
            <a:r>
              <a:rPr lang="ru-RU" sz="3200" dirty="0" smtClean="0">
                <a:latin typeface="Arial Black" panose="020B0A04020102020204" pitchFamily="34" charset="0"/>
              </a:rPr>
              <a:t>, переводимого как «бумажное искусство». </a:t>
            </a: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Основная «изюминка» </a:t>
            </a:r>
            <a:r>
              <a:rPr lang="ru-RU" sz="2800" dirty="0" err="1" smtClean="0">
                <a:latin typeface="Arial Black" panose="020B0A04020102020204" pitchFamily="34" charset="0"/>
              </a:rPr>
              <a:t>пейп-арта</a:t>
            </a:r>
            <a:r>
              <a:rPr lang="ru-RU" sz="2800" dirty="0" smtClean="0">
                <a:latin typeface="Arial Black" panose="020B0A04020102020204" pitchFamily="34" charset="0"/>
              </a:rPr>
              <a:t> – создание имитаций дорогостоящих и сложных художественных работ, таких как ткачество и чеканка, вышивка и резьба.</a:t>
            </a:r>
          </a:p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«изюминка» пейп-арта – создание имитаций дорогостоящих и сложных художественных работ, таких как ткачество и чеканка, вышивка и резьба.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«изюминка» пейп-арта – создание имитаций дорогостоящих и сложных художественных работ, таких как ткачество и чеканка, вышивка и резьба.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2286000" y="1443990"/>
            <a:ext cx="45720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/>
              <a:t>Пейп-Арт – это удивительная техника декорирования разнообразных предметов с помощью обычных бумажных салфеток. В итоге поверхность с точностью имитирует резьбу или чеканку. Этот вид рукоделия придумала Татьяна Сорокина, которая перепробовала массу техник и решила создать что-то свое. Изначально она назвала это творчество «Салфетная пластика», а потом техника получила всем уже известное название Пейп-Арт. Я предлагаем вам мастер-класс и фото готовых работ в технике Пейп-Арт. Вдохновляйтесь и создавайте настоящие шедевры из салфеток.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12493545aaaad65a2133da13cabb8d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357585" cy="251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original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429000"/>
            <a:ext cx="3321933" cy="247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9058" y="4214818"/>
            <a:ext cx="44291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выполнение рисунка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нитью из салфеток.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428736"/>
            <a:ext cx="3786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техника декорирования </a:t>
            </a:r>
          </a:p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бумажными салфетками</a:t>
            </a:r>
            <a:endParaRPr lang="ru-RU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72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получаются вот такие красивые работы, которые по внешнему виду похожи на чеканку, кружевоплетение, резьбу по дереву,  гобелен.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93490016_9555_376c1070c5b3c7463d5556467f0d4472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5" y="857233"/>
            <a:ext cx="2573135" cy="1928825"/>
          </a:xfrm>
          <a:prstGeom prst="rect">
            <a:avLst/>
          </a:prstGeom>
        </p:spPr>
      </p:pic>
      <p:pic>
        <p:nvPicPr>
          <p:cNvPr id="3" name="Рисунок 2" descr="1493490026_9555_0c8f686ac789f8c7aefb59c02fb019e4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785794"/>
            <a:ext cx="2643206" cy="2000264"/>
          </a:xfrm>
          <a:prstGeom prst="rect">
            <a:avLst/>
          </a:prstGeom>
        </p:spPr>
      </p:pic>
      <p:pic>
        <p:nvPicPr>
          <p:cNvPr id="4" name="Рисунок 3" descr="p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286124"/>
            <a:ext cx="1770750" cy="2857520"/>
          </a:xfrm>
          <a:prstGeom prst="rect">
            <a:avLst/>
          </a:prstGeom>
        </p:spPr>
      </p:pic>
      <p:pic>
        <p:nvPicPr>
          <p:cNvPr id="5" name="Рисунок 4" descr="1_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857232"/>
            <a:ext cx="2143140" cy="2956055"/>
          </a:xfrm>
          <a:prstGeom prst="rect">
            <a:avLst/>
          </a:prstGeom>
        </p:spPr>
      </p:pic>
      <p:pic>
        <p:nvPicPr>
          <p:cNvPr id="29698" name="Picture 2" descr="https://im0-tub-ru.yandex.net/i?id=5f899c6f9d04bdc503f36e9ed55bd41d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071810"/>
            <a:ext cx="2214578" cy="2214578"/>
          </a:xfrm>
          <a:prstGeom prst="rect">
            <a:avLst/>
          </a:prstGeom>
          <a:noFill/>
        </p:spPr>
      </p:pic>
      <p:pic>
        <p:nvPicPr>
          <p:cNvPr id="29700" name="Picture 4" descr="https://www.mastera-rukodeliya.ru/images/stories/paper-art/vostochnyiy-sunduk/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077436"/>
            <a:ext cx="2881332" cy="1994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92867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выполнения работы в технике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Пейп-Ар</a:t>
            </a:r>
            <a:r>
              <a:rPr lang="ru-RU" sz="2400" b="1" dirty="0" err="1" smtClean="0">
                <a:solidFill>
                  <a:srgbClr val="C00000"/>
                </a:solidFill>
              </a:rPr>
              <a:t>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928802"/>
            <a:ext cx="68580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на полоски разной длины и шириной около 1-2 см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полоску за один конец, опустите в воду и быстро вытяните.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Полоску нужно прокручивать в ладонях так, чтобы получилась нитка.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Подготавливайте сразу много таких нитей, можно разных цветов, а потом используйте их для декорирования бутылок, упаковок для подарков, настенные тарелки или панно.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Выкладывайте узор влажными салфеточными нитями, а для приклеивания используйте ПВА. Если нити подсохл</a:t>
            </a:r>
            <a:r>
              <a:rPr lang="ru-RU" dirty="0" smtClean="0"/>
              <a:t>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намочите их слегка водой.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185181639f9988c76371d157d5499391.jpg"/>
          <p:cNvPicPr>
            <a:picLocks noChangeAspect="1"/>
          </p:cNvPicPr>
          <p:nvPr/>
        </p:nvPicPr>
        <p:blipFill>
          <a:blip r:embed="rId2" cstate="print"/>
          <a:srcRect b="16000"/>
          <a:stretch>
            <a:fillRect/>
          </a:stretch>
        </p:blipFill>
        <p:spPr bwMode="auto">
          <a:xfrm>
            <a:off x="1000100" y="1142984"/>
            <a:ext cx="3000396" cy="246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Рисунок 5" descr="64c1cbde6a7037b9bdf28369ffb14f49.jpg"/>
          <p:cNvPicPr>
            <a:picLocks noChangeAspect="1"/>
          </p:cNvPicPr>
          <p:nvPr/>
        </p:nvPicPr>
        <p:blipFill>
          <a:blip r:embed="rId3" cstate="print"/>
          <a:srcRect t="6667" b="14933"/>
          <a:stretch>
            <a:fillRect/>
          </a:stretch>
        </p:blipFill>
        <p:spPr bwMode="auto">
          <a:xfrm>
            <a:off x="1000100" y="3786190"/>
            <a:ext cx="2979989" cy="230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Рисунок 6" descr="11953d3620a287f998165545382c1cf4.jpg"/>
          <p:cNvPicPr>
            <a:picLocks noChangeAspect="1"/>
          </p:cNvPicPr>
          <p:nvPr/>
        </p:nvPicPr>
        <p:blipFill>
          <a:blip r:embed="rId4" cstate="print"/>
          <a:srcRect r="4799" b="17889"/>
          <a:stretch>
            <a:fillRect/>
          </a:stretch>
        </p:blipFill>
        <p:spPr bwMode="auto">
          <a:xfrm>
            <a:off x="4714876" y="1142984"/>
            <a:ext cx="3286148" cy="251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Рисунок 7" descr="9398d1c73f92ff7c739121f720b6a3ba.jpg"/>
          <p:cNvPicPr>
            <a:picLocks noChangeAspect="1"/>
          </p:cNvPicPr>
          <p:nvPr/>
        </p:nvPicPr>
        <p:blipFill>
          <a:blip r:embed="rId5" cstate="print"/>
          <a:srcRect r="14999" b="12820"/>
          <a:stretch>
            <a:fillRect/>
          </a:stretch>
        </p:blipFill>
        <p:spPr bwMode="auto">
          <a:xfrm>
            <a:off x="4714876" y="3857628"/>
            <a:ext cx="3286151" cy="214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28662" y="71435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выполнения работы в технике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Пейп-Ар</a:t>
            </a:r>
            <a:r>
              <a:rPr lang="ru-RU" sz="2400" b="1" dirty="0" err="1" smtClean="0">
                <a:solidFill>
                  <a:srgbClr val="C00000"/>
                </a:solidFill>
              </a:rPr>
              <a:t>т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исов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рисование</Template>
  <TotalTime>2</TotalTime>
  <Words>398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рисование</vt:lpstr>
      <vt:lpstr>Пейп -арт</vt:lpstr>
      <vt:lpstr>Что такое «ПЕЙП-АРТ»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творческих успехов. 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ирина</dc:creator>
  <cp:lastModifiedBy>User</cp:lastModifiedBy>
  <cp:revision>93</cp:revision>
  <dcterms:created xsi:type="dcterms:W3CDTF">2011-07-06T10:23:00Z</dcterms:created>
  <dcterms:modified xsi:type="dcterms:W3CDTF">2024-02-11T23:27:14Z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3F15AC5E13A34A12A4B92EA3AD053C83_12</vt:lpwstr>
  </property>
  <property fmtid="{D5CDD505-2E9C-101B-9397-08002B2CF9AE}" pid="3" name="KSOProductBuildVer">
    <vt:lpwstr>1049-12.2.0.13431</vt:lpwstr>
  </property>
</Properties>
</file>